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80" r:id="rId5"/>
    <p:sldId id="281" r:id="rId6"/>
    <p:sldId id="282" r:id="rId7"/>
  </p:sldIdLst>
  <p:sldSz cx="9144000" cy="5143500" type="screen16x9"/>
  <p:notesSz cx="6858000" cy="9144000"/>
  <p:embeddedFontLst>
    <p:embeddedFont>
      <p:font typeface="Source Sans Pro" panose="020B0503030403020204" pitchFamily="34" charset="0"/>
      <p:regular r:id="rId10"/>
      <p:bold r:id="rId11"/>
      <p:italic r:id="rId12"/>
      <p:boldItalic r:id="rId13"/>
    </p:embeddedFont>
    <p:embeddedFont>
      <p:font typeface="Source Sans Pro Black" panose="020B0803030403020204" pitchFamily="34" charset="0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AD041B"/>
    <a:srgbClr val="564E48"/>
    <a:srgbClr val="99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7" autoAdjust="0"/>
    <p:restoredTop sz="96327" autoAdjust="0"/>
  </p:normalViewPr>
  <p:slideViewPr>
    <p:cSldViewPr snapToGrid="0" snapToObjects="1">
      <p:cViewPr>
        <p:scale>
          <a:sx n="153" d="100"/>
          <a:sy n="153" d="100"/>
        </p:scale>
        <p:origin x="486" y="-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26" d="100"/>
          <a:sy n="126" d="100"/>
        </p:scale>
        <p:origin x="-436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81097-A0BD-924D-92BC-FDB4B67CEEC0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FF38A-7469-9B4E-993E-015FCAB63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45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C2719-43FE-644A-B626-6753B45FA92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C8EE-C86E-AF45-BC7E-F39CAB297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8360" y="1597819"/>
            <a:ext cx="7086600" cy="1102519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836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9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2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27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125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2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360" y="3305176"/>
            <a:ext cx="7073553" cy="1021556"/>
          </a:xfrm>
        </p:spPr>
        <p:txBody>
          <a:bodyPr anchor="t"/>
          <a:lstStyle>
            <a:lvl1pPr algn="l">
              <a:defRPr sz="4000" b="0" i="0" cap="all" baseline="0"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8360" y="2180035"/>
            <a:ext cx="7073553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9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Source Sans Pro Black" panose="020B05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8361" y="1200150"/>
            <a:ext cx="3205174" cy="31085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2451" y="1200150"/>
            <a:ext cx="3176067" cy="31085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8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8360" y="1151335"/>
            <a:ext cx="3226412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8360" y="1631157"/>
            <a:ext cx="3226412" cy="26888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05129" y="1151335"/>
            <a:ext cx="3341647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05129" y="1631157"/>
            <a:ext cx="3341647" cy="26888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0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0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2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360" y="204787"/>
            <a:ext cx="2566548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416" y="204788"/>
            <a:ext cx="4364396" cy="40358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8360" y="1076325"/>
            <a:ext cx="2566548" cy="31643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5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277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57AE-AC13-8E4F-8676-A94BACF8331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84F5-A660-814B-AF99-F12525182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5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8361" y="205979"/>
            <a:ext cx="688015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8360" y="1200151"/>
            <a:ext cx="6880158" cy="3080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8360" y="4504113"/>
            <a:ext cx="116964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E57AE-AC13-8E4F-8676-A94BACF8331E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9048" y="4504113"/>
            <a:ext cx="184448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63230" y="4508494"/>
            <a:ext cx="8704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284F5-A660-814B-AF99-F12525182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27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8" r:id="rId12"/>
    <p:sldLayoutId id="214748365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3600" b="0" i="0" kern="1200" baseline="0">
          <a:solidFill>
            <a:schemeClr val="tx2"/>
          </a:solidFill>
          <a:latin typeface="Source Sans Pro Black" panose="020B0503030403020204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 baseline="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 baseline="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 baseline="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 baseline="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 baseline="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Aft>
                <a:spcPts val="2400"/>
              </a:spcAft>
              <a:buNone/>
            </a:pPr>
            <a:r>
              <a:rPr lang="en-US" dirty="0"/>
              <a:t>SUBTITLE (if you have one)</a:t>
            </a:r>
          </a:p>
          <a:p>
            <a:pPr marL="0" indent="0" algn="ctr">
              <a:buNone/>
            </a:pPr>
            <a:r>
              <a:rPr lang="en-US" sz="3000" dirty="0"/>
              <a:t>AUTHOR FIRST AND LAST NAME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en-US" sz="2400" dirty="0"/>
              <a:t>Department</a:t>
            </a:r>
            <a:br>
              <a:rPr lang="en-US" dirty="0"/>
            </a:br>
            <a:r>
              <a:rPr lang="en-US" sz="2000" dirty="0"/>
              <a:t>Minnesota State University Moorhead</a:t>
            </a:r>
            <a:br>
              <a:rPr lang="en-US" sz="2000" dirty="0"/>
            </a:br>
            <a:r>
              <a:rPr lang="en-US" sz="2000" dirty="0"/>
              <a:t>1104 7</a:t>
            </a:r>
            <a:r>
              <a:rPr lang="en-US" sz="2000" baseline="30000" dirty="0"/>
              <a:t>th</a:t>
            </a:r>
            <a:r>
              <a:rPr lang="en-US" sz="2000" dirty="0"/>
              <a:t> Avenue South</a:t>
            </a:r>
            <a:br>
              <a:rPr lang="en-US" sz="2000" dirty="0"/>
            </a:br>
            <a:r>
              <a:rPr lang="en-US" sz="2000" dirty="0"/>
              <a:t>Moorhead, MN 56563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40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E80EE-2582-4236-9BF4-B75C12E56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58033-5219-A60E-A3CC-5D6BCD479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7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499C8-4F9E-C739-B959-FCBDA25E1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EVALUATE THIS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C403B-C7CD-1E16-597B-9CA8FB072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360" y="958242"/>
            <a:ext cx="6880158" cy="1747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Presentation ID: FILL THIS IN</a:t>
            </a:r>
            <a:endParaRPr lang="en-US" b="1" dirty="0"/>
          </a:p>
          <a:p>
            <a:pPr marL="0" indent="0" algn="ctr">
              <a:spcBef>
                <a:spcPts val="1800"/>
              </a:spcBef>
              <a:buNone/>
            </a:pPr>
            <a:r>
              <a:rPr lang="en-US" sz="2400" dirty="0"/>
              <a:t>Scan the QR code to evaluate the presentation,</a:t>
            </a:r>
            <a:br>
              <a:rPr lang="en-US" sz="2400" dirty="0"/>
            </a:br>
            <a:r>
              <a:rPr lang="en-US" sz="2400" dirty="0"/>
              <a:t>or visit: https://bit.ly/sac2026-eval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F8BD27-0080-05FE-CC9E-8F52C4D16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201" y="2428463"/>
            <a:ext cx="2560320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65397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SUM Colors">
      <a:dk1>
        <a:srgbClr val="000000"/>
      </a:dk1>
      <a:lt1>
        <a:srgbClr val="FFFFFF"/>
      </a:lt1>
      <a:dk2>
        <a:srgbClr val="C8102E"/>
      </a:dk2>
      <a:lt2>
        <a:srgbClr val="DBDBDD"/>
      </a:lt2>
      <a:accent1>
        <a:srgbClr val="666059"/>
      </a:accent1>
      <a:accent2>
        <a:srgbClr val="4E4E4E"/>
      </a:accent2>
      <a:accent3>
        <a:srgbClr val="373737"/>
      </a:accent3>
      <a:accent4>
        <a:srgbClr val="A6A7AA"/>
      </a:accent4>
      <a:accent5>
        <a:srgbClr val="DBDBDD"/>
      </a:accent5>
      <a:accent6>
        <a:srgbClr val="C8102E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SUM-PowerPoint-Template-03.pptx" id="{A583B776-5AF8-43EC-82C5-F1313483E383}" vid="{022C6BA2-AB05-4ADD-89E2-E20C7A14E3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1dbc87-1601-4419-952b-1dc8020d9f4b">
      <Terms xmlns="http://schemas.microsoft.com/office/infopath/2007/PartnerControls"/>
    </lcf76f155ced4ddcb4097134ff3c332f>
    <TaxCatchAll xmlns="d2bbb11e-09a4-4a84-b921-281ecf0e119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F4176940C49541AB239745E74D000A" ma:contentTypeVersion="13" ma:contentTypeDescription="Create a new document." ma:contentTypeScope="" ma:versionID="ada6d75194da8881ae6c8bf32707d5dc">
  <xsd:schema xmlns:xsd="http://www.w3.org/2001/XMLSchema" xmlns:xs="http://www.w3.org/2001/XMLSchema" xmlns:p="http://schemas.microsoft.com/office/2006/metadata/properties" xmlns:ns2="d2bbb11e-09a4-4a84-b921-281ecf0e1196" xmlns:ns3="6c1dbc87-1601-4419-952b-1dc8020d9f4b" targetNamespace="http://schemas.microsoft.com/office/2006/metadata/properties" ma:root="true" ma:fieldsID="be7c0b469df3135b38774c962db6cc88" ns2:_="" ns3:_="">
    <xsd:import namespace="d2bbb11e-09a4-4a84-b921-281ecf0e1196"/>
    <xsd:import namespace="6c1dbc87-1601-4419-952b-1dc8020d9f4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bb11e-09a4-4a84-b921-281ecf0e11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441dc1d-0b1d-4c6a-a81b-11eaf3d00b70}" ma:internalName="TaxCatchAll" ma:showField="CatchAllData" ma:web="d2bbb11e-09a4-4a84-b921-281ecf0e11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dbc87-1601-4419-952b-1dc8020d9f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9B5A4D-3E8B-4AA3-9939-C3B4A612C5A4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9886d3d3-63b3-486b-9f48-98ba28871b49"/>
    <ds:schemaRef ds:uri="http://schemas.openxmlformats.org/package/2006/metadata/core-properties"/>
    <ds:schemaRef ds:uri="17102d50-f2be-4148-893a-3d1c6a0af7d6"/>
    <ds:schemaRef ds:uri="6c1dbc87-1601-4419-952b-1dc8020d9f4b"/>
    <ds:schemaRef ds:uri="d2bbb11e-09a4-4a84-b921-281ecf0e1196"/>
  </ds:schemaRefs>
</ds:datastoreItem>
</file>

<file path=customXml/itemProps2.xml><?xml version="1.0" encoding="utf-8"?>
<ds:datastoreItem xmlns:ds="http://schemas.openxmlformats.org/officeDocument/2006/customXml" ds:itemID="{EE4AC0BF-C6DB-4132-AD4B-DED352697F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bbb11e-09a4-4a84-b921-281ecf0e1196"/>
    <ds:schemaRef ds:uri="6c1dbc87-1601-4419-952b-1dc8020d9f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8CCE3D-F8D7-4177-8A95-DBEAEEA88A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MSUM-PowerPoint-Template-03</Template>
  <TotalTime>14</TotalTime>
  <Words>59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Source Sans Pro</vt:lpstr>
      <vt:lpstr>Calibri</vt:lpstr>
      <vt:lpstr>Source Sans Pro Black</vt:lpstr>
      <vt:lpstr>Default Theme</vt:lpstr>
      <vt:lpstr>MAIN TITLE</vt:lpstr>
      <vt:lpstr>PowerPoint Presentation</vt:lpstr>
      <vt:lpstr>EVALUATE THIS PRESENTATION</vt:lpstr>
    </vt:vector>
  </TitlesOfParts>
  <Company>Minnesota State University Moorhead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Stegmaier, Amanda J</dc:creator>
  <cp:lastModifiedBy>Stegmaier, Amanda J</cp:lastModifiedBy>
  <cp:revision>1</cp:revision>
  <dcterms:created xsi:type="dcterms:W3CDTF">2026-02-06T22:32:38Z</dcterms:created>
  <dcterms:modified xsi:type="dcterms:W3CDTF">2026-02-06T22:46:44Z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0x010100DFF4176940C49541AB239745E74D000A</vt:lpwstr>
  </property>
  <property fmtid="{D5CDD505-2E9C-101B-9397-08002B2CF9AE}" pid="3" name="Order">
    <vt:r8>7800200</vt:r8>
  </property>
  <property fmtid="{D5CDD505-2E9C-101B-9397-08002B2CF9AE}" pid="4" name="MediaServiceImageTags">
    <vt:lpwstr/>
  </property>
</Properties>
</file>